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62D7-9292-143F-1CB6-5B4D39E74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92FA-AC69-0466-EE2C-F7E8ACAA3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6B82A-5001-38F7-54A0-23AB74C8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BA74D-42E0-565A-D76C-7E73CE63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A6B7B-D6FF-E15A-AE27-DF280021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207D-E7B4-C78D-F07F-C6B6A8E8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3CE0E-90DA-950F-DB68-1A2FD46DE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755B3-0F87-F7CD-C502-686240CB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24D60-BD91-F2FB-A253-71CC6260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821BA-2D8D-1124-70B1-3DCAAC7D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5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2A895F-A529-7B46-EFD6-E1ECF97DB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98AF5-CCF5-FD6D-74E8-5C80021FD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6B03A-00CD-0DA7-5240-5035A2B2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2F703-ECC1-6123-2BAB-F95A5BCFB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CDEC6-F581-CB01-7DFC-4335D0E7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3E08-0F2B-8F3B-B6B4-F5C412AB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DC8F0-3FB0-BF3E-7B8D-87A5AF1A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F5C45-C5C9-F0FF-C5B4-21FF1E23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B606-B321-5EC1-BC80-D4E2A2FC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E1AF-B7D5-4CA9-3C9F-59E2979D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CAC-E659-9FCA-212C-0D6A5DC61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91107-E842-F67A-716C-A215DCAB0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F6C23-8D0B-16CC-AD79-73A22057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8042A-03B8-3C2D-E06D-F15FE2F6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8DC6B-0A2E-3460-F694-B9C0E1DA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9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E147-0A1C-93AB-867D-79802BF8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C882-3806-3A17-AB04-6A0FDCBD4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489BF-8A27-70C2-0CA3-D56B46063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A4BD7-6D69-30FF-9CB8-422BDFBA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25847-89BF-FAEB-10C1-205E774B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8F7EF-BDFE-C5DB-34EC-106B192C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0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B9D9-8843-B1E2-3D30-0AF310FB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D7071-E146-34B4-2BE2-E0041BA9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33A64-AF88-A018-2A11-6561A677B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83AD9-0663-AF93-AE71-0185EA6C9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B59E1-12DF-5F73-D120-2E70FC63C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B3342-DC7A-0624-CB01-49CC849B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92495-DFDC-2D9C-E301-18C4A9A5E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57ADA-E714-D106-B16E-8E3B678D8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1249-3CD5-26FC-E504-6D9D0D57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4DBCC-4CB8-120D-325F-1CC6AD7F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32090-0671-9571-C9F0-6E958F35C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4EED6-33AB-2605-30F9-5CD545D1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1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19BFFD-8A45-55E8-4A58-3FA848A0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52DE6-0A79-048A-DE96-026E634D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B7FF-2997-9A15-9719-2C1A7355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9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CA60-94F4-3CEF-8E29-608D2EEB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BB9F-D07E-AB5D-C249-2211DE6A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6B654-9BF1-FDE2-4FF3-7834E7ABF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B10A7-5556-A4C0-5D44-60D7AD13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F27E7-9EA8-C4D5-6235-D76F8EF8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0B9D-7D7F-B657-3CC1-69E5052A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E423-0FE1-9F9D-7838-0223099C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856C-F77E-EB1E-0142-2FF773568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BA385-DF79-D40F-4E6C-F62E6B090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F98FF-3736-25EF-F214-864D822BD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C221A-7B5C-2B58-4200-E4B16383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32F7B-66D2-7E88-79D9-0714C609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D1FCF-2207-2835-575F-2ACD4CDAC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DF76D-A081-D3C5-D86B-9BE47FAE4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1FBEF-EABF-F817-E832-B539F8C5B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04262-82AA-4C2C-8F65-E5DD519D0D01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444E-EC52-1362-E2E5-5C6DA90F3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63E05-4D2F-0A4C-792C-581BF4ABF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E28CB-3DEE-4152-88DE-78AD5F95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1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jpg"/><Relationship Id="rId3" Type="http://schemas.microsoft.com/office/2007/relationships/hdphoto" Target="../media/hdphoto6.wdp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7.wdp"/><Relationship Id="rId7" Type="http://schemas.microsoft.com/office/2007/relationships/hdphoto" Target="../media/hdphoto6.wdp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.jpg"/><Relationship Id="rId5" Type="http://schemas.microsoft.com/office/2007/relationships/hdphoto" Target="../media/hdphoto8.wdp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microsoft.com/office/2007/relationships/hdphoto" Target="../media/hdphoto6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7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AEBCA36-95E0-46AF-7F43-2C4B7870F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02" y="0"/>
            <a:ext cx="1232500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B63F74-CB6D-B322-9898-EFA81B263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8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A4199-B23E-BF13-ECD3-AD1F4AC44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8573" y="1582391"/>
            <a:ext cx="3221412" cy="4093257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7FE91-7FC0-7667-1885-E41B7AB7A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233" y="1582390"/>
            <a:ext cx="3188545" cy="4093257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4E55E-B0A9-6883-5853-B6C8C2C86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726" y="1582389"/>
            <a:ext cx="3188545" cy="4093257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E3714-7228-C9EB-C3B1-08CAAD991385}"/>
              </a:ext>
            </a:extLst>
          </p:cNvPr>
          <p:cNvSpPr txBox="1"/>
          <p:nvPr/>
        </p:nvSpPr>
        <p:spPr>
          <a:xfrm>
            <a:off x="493906" y="1582389"/>
            <a:ext cx="4000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uhaus 93" panose="04030905020B02020C02" pitchFamily="82" charset="0"/>
              </a:rPr>
              <a:t>Damiano David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7A755-6A63-AA39-B2FB-89407A4D09ED}"/>
              </a:ext>
            </a:extLst>
          </p:cNvPr>
          <p:cNvSpPr txBox="1"/>
          <p:nvPr/>
        </p:nvSpPr>
        <p:spPr>
          <a:xfrm>
            <a:off x="493906" y="2588979"/>
            <a:ext cx="3634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Born 8 January 1999 Rome, Italy.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Occupation(s) </a:t>
            </a:r>
            <a:r>
              <a:rPr lang="en-US" sz="2000" dirty="0" err="1">
                <a:solidFill>
                  <a:schemeClr val="bg1"/>
                </a:solidFill>
              </a:rPr>
              <a:t>Singersongwriter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Member of </a:t>
            </a:r>
            <a:r>
              <a:rPr lang="en-US" sz="2000" dirty="0" err="1">
                <a:solidFill>
                  <a:schemeClr val="bg1"/>
                </a:solidFill>
              </a:rPr>
              <a:t>Måneskin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FF8138-C724-1A66-453D-11CA26E57DAA}"/>
              </a:ext>
            </a:extLst>
          </p:cNvPr>
          <p:cNvGrpSpPr/>
          <p:nvPr/>
        </p:nvGrpSpPr>
        <p:grpSpPr>
          <a:xfrm>
            <a:off x="2085205" y="5070883"/>
            <a:ext cx="685800" cy="636921"/>
            <a:chOff x="605363" y="5066748"/>
            <a:chExt cx="685800" cy="63692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C49224-E0A4-0A77-14D8-F22D1CA9DABE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8D312CCA-D288-2486-879C-2C3403350FA3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19567-C888-63BD-C933-3E2473773300}"/>
              </a:ext>
            </a:extLst>
          </p:cNvPr>
          <p:cNvGrpSpPr/>
          <p:nvPr/>
        </p:nvGrpSpPr>
        <p:grpSpPr>
          <a:xfrm rot="10800000">
            <a:off x="1070217" y="5070883"/>
            <a:ext cx="685800" cy="636921"/>
            <a:chOff x="605363" y="5066748"/>
            <a:chExt cx="685800" cy="63692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E59EE5-9987-9CC8-8B45-0DCCADBD59CC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A380708-92E9-F9D1-5B0E-AD8421DB4C78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0D811A8-D0D1-E6EE-1F85-A28B3F84A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42" y="552583"/>
            <a:ext cx="4347887" cy="5581548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075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CBA764-4C26-6B23-8273-AFEB1A918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3" y="0"/>
            <a:ext cx="1256347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B63F74-CB6D-B322-9898-EFA81B263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8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3" y="0"/>
            <a:ext cx="12566891" cy="68580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F3247-1B4E-18C1-AAC7-579F2955B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68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17" y="0"/>
            <a:ext cx="1256347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A4199-B23E-BF13-ECD3-AD1F4AC44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302" y="1631776"/>
            <a:ext cx="3221412" cy="4093257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7FE91-7FC0-7667-1885-E41B7AB7AE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002" y="1631776"/>
            <a:ext cx="3188545" cy="4093257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4E55E-B0A9-6883-5853-B6C8C2C86E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15" y="838244"/>
            <a:ext cx="4347887" cy="5581548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E3714-7228-C9EB-C3B1-08CAAD991385}"/>
              </a:ext>
            </a:extLst>
          </p:cNvPr>
          <p:cNvSpPr txBox="1"/>
          <p:nvPr/>
        </p:nvSpPr>
        <p:spPr>
          <a:xfrm>
            <a:off x="493906" y="1582389"/>
            <a:ext cx="4000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uhaus 93" panose="04030905020B02020C02" pitchFamily="82" charset="0"/>
              </a:rPr>
              <a:t>Ethan </a:t>
            </a:r>
            <a:r>
              <a:rPr lang="en-US" sz="4000" dirty="0" err="1">
                <a:solidFill>
                  <a:schemeClr val="bg1"/>
                </a:solidFill>
                <a:latin typeface="Bauhaus 93" panose="04030905020B02020C02" pitchFamily="82" charset="0"/>
              </a:rPr>
              <a:t>Torchio</a:t>
            </a:r>
            <a:endParaRPr lang="en-US" sz="4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7A755-6A63-AA39-B2FB-89407A4D09ED}"/>
              </a:ext>
            </a:extLst>
          </p:cNvPr>
          <p:cNvSpPr txBox="1"/>
          <p:nvPr/>
        </p:nvSpPr>
        <p:spPr>
          <a:xfrm>
            <a:off x="493907" y="2588979"/>
            <a:ext cx="3906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Born October 8, 2000 in Rome Italy.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Occupation(s) Drummer .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Member of </a:t>
            </a:r>
            <a:r>
              <a:rPr lang="en-US" sz="2000" dirty="0" err="1">
                <a:solidFill>
                  <a:schemeClr val="bg1"/>
                </a:solidFill>
              </a:rPr>
              <a:t>Måneskin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FF8138-C724-1A66-453D-11CA26E57DAA}"/>
              </a:ext>
            </a:extLst>
          </p:cNvPr>
          <p:cNvGrpSpPr/>
          <p:nvPr/>
        </p:nvGrpSpPr>
        <p:grpSpPr>
          <a:xfrm>
            <a:off x="2085205" y="5070883"/>
            <a:ext cx="685800" cy="636921"/>
            <a:chOff x="605363" y="5066748"/>
            <a:chExt cx="685800" cy="63692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C49224-E0A4-0A77-14D8-F22D1CA9DABE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8D312CCA-D288-2486-879C-2C3403350FA3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19567-C888-63BD-C933-3E2473773300}"/>
              </a:ext>
            </a:extLst>
          </p:cNvPr>
          <p:cNvGrpSpPr/>
          <p:nvPr/>
        </p:nvGrpSpPr>
        <p:grpSpPr>
          <a:xfrm rot="10800000">
            <a:off x="1070217" y="5070883"/>
            <a:ext cx="685800" cy="636921"/>
            <a:chOff x="605363" y="5066748"/>
            <a:chExt cx="685800" cy="63692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E59EE5-9987-9CC8-8B45-0DCCADBD59CC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A380708-92E9-F9D1-5B0E-AD8421DB4C78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0D811A8-D0D1-E6EE-1F85-A28B3F84A3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42" y="7296283"/>
            <a:ext cx="4347887" cy="5581548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392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494D85-A225-2E72-E35B-C0907EE07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2" y="0"/>
            <a:ext cx="1256347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6B1905-0C4F-B383-E412-2EC91130D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4" y="0"/>
            <a:ext cx="1256347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4E9AB-CD86-EB7F-8053-4F0E2BBEA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68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3" y="0"/>
            <a:ext cx="1256347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A4199-B23E-BF13-ECD3-AD1F4AC44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10" y="1582389"/>
            <a:ext cx="3221412" cy="4093257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7FE91-7FC0-7667-1885-E41B7AB7AE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67" y="838244"/>
            <a:ext cx="4327335" cy="5555165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E3714-7228-C9EB-C3B1-08CAAD991385}"/>
              </a:ext>
            </a:extLst>
          </p:cNvPr>
          <p:cNvSpPr txBox="1"/>
          <p:nvPr/>
        </p:nvSpPr>
        <p:spPr>
          <a:xfrm>
            <a:off x="493906" y="1582389"/>
            <a:ext cx="4000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uhaus 93" panose="04030905020B02020C02" pitchFamily="82" charset="0"/>
              </a:rPr>
              <a:t>Thomas Raji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7A755-6A63-AA39-B2FB-89407A4D09ED}"/>
              </a:ext>
            </a:extLst>
          </p:cNvPr>
          <p:cNvSpPr txBox="1"/>
          <p:nvPr/>
        </p:nvSpPr>
        <p:spPr>
          <a:xfrm>
            <a:off x="493907" y="2588979"/>
            <a:ext cx="4116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Born January 18 2001 in Rome Italy.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Occupation(s) bass guitar composer.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Member of </a:t>
            </a:r>
            <a:r>
              <a:rPr lang="en-US" sz="2000" dirty="0" err="1">
                <a:solidFill>
                  <a:schemeClr val="bg1"/>
                </a:solidFill>
              </a:rPr>
              <a:t>Måneskin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FF8138-C724-1A66-453D-11CA26E57DAA}"/>
              </a:ext>
            </a:extLst>
          </p:cNvPr>
          <p:cNvGrpSpPr/>
          <p:nvPr/>
        </p:nvGrpSpPr>
        <p:grpSpPr>
          <a:xfrm>
            <a:off x="2085205" y="5070883"/>
            <a:ext cx="685800" cy="636921"/>
            <a:chOff x="605363" y="5066748"/>
            <a:chExt cx="685800" cy="63692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C49224-E0A4-0A77-14D8-F22D1CA9DABE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8D312CCA-D288-2486-879C-2C3403350FA3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19567-C888-63BD-C933-3E2473773300}"/>
              </a:ext>
            </a:extLst>
          </p:cNvPr>
          <p:cNvGrpSpPr/>
          <p:nvPr/>
        </p:nvGrpSpPr>
        <p:grpSpPr>
          <a:xfrm rot="10800000">
            <a:off x="1070217" y="5070883"/>
            <a:ext cx="685800" cy="636921"/>
            <a:chOff x="605363" y="5066748"/>
            <a:chExt cx="685800" cy="63692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E59EE5-9987-9CC8-8B45-0DCCADBD59CC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A380708-92E9-F9D1-5B0E-AD8421DB4C78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0D811A8-D0D1-E6EE-1F85-A28B3F84A3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92" y="11125333"/>
            <a:ext cx="4347887" cy="5581548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4E55E-B0A9-6883-5853-B6C8C2C86E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42" y="7231653"/>
            <a:ext cx="4347887" cy="5581548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456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76977E-7FF8-D216-A4D8-3F69F1876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4" y="-15900"/>
            <a:ext cx="12563471" cy="687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4E9AB-CD86-EB7F-8053-4F0E2BBE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8000"/>
                    </a14:imgEffect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3" y="0"/>
            <a:ext cx="1256347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8D4F90-FB33-2D63-A319-70A2397EE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68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3" y="0"/>
            <a:ext cx="1256347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A4199-B23E-BF13-ECD3-AD1F4AC44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134" y="642284"/>
            <a:ext cx="4349028" cy="5453716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E3714-7228-C9EB-C3B1-08CAAD991385}"/>
              </a:ext>
            </a:extLst>
          </p:cNvPr>
          <p:cNvSpPr txBox="1"/>
          <p:nvPr/>
        </p:nvSpPr>
        <p:spPr>
          <a:xfrm>
            <a:off x="223939" y="1507440"/>
            <a:ext cx="4820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uhaus 93" panose="04030905020B02020C02" pitchFamily="82" charset="0"/>
              </a:rPr>
              <a:t>Victoria De Angelis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7A755-6A63-AA39-B2FB-89407A4D09ED}"/>
              </a:ext>
            </a:extLst>
          </p:cNvPr>
          <p:cNvSpPr txBox="1"/>
          <p:nvPr/>
        </p:nvSpPr>
        <p:spPr>
          <a:xfrm>
            <a:off x="493907" y="2588979"/>
            <a:ext cx="4116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Born January 28 2000 in Rome Italy.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Occupation(s)  electric bass guitar.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Member of </a:t>
            </a:r>
            <a:r>
              <a:rPr lang="en-US" sz="2000" dirty="0" err="1">
                <a:solidFill>
                  <a:schemeClr val="bg1"/>
                </a:solidFill>
              </a:rPr>
              <a:t>Måneskin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FF8138-C724-1A66-453D-11CA26E57DAA}"/>
              </a:ext>
            </a:extLst>
          </p:cNvPr>
          <p:cNvGrpSpPr/>
          <p:nvPr/>
        </p:nvGrpSpPr>
        <p:grpSpPr>
          <a:xfrm>
            <a:off x="2085205" y="5070883"/>
            <a:ext cx="685800" cy="636921"/>
            <a:chOff x="605363" y="5066748"/>
            <a:chExt cx="685800" cy="63692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C49224-E0A4-0A77-14D8-F22D1CA9DABE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8D312CCA-D288-2486-879C-2C3403350FA3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19567-C888-63BD-C933-3E2473773300}"/>
              </a:ext>
            </a:extLst>
          </p:cNvPr>
          <p:cNvGrpSpPr/>
          <p:nvPr/>
        </p:nvGrpSpPr>
        <p:grpSpPr>
          <a:xfrm rot="10800000">
            <a:off x="1070217" y="5070883"/>
            <a:ext cx="685800" cy="636921"/>
            <a:chOff x="605363" y="5066748"/>
            <a:chExt cx="685800" cy="63692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E59EE5-9987-9CC8-8B45-0DCCADBD59CC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A380708-92E9-F9D1-5B0E-AD8421DB4C78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0D811A8-D0D1-E6EE-1F85-A28B3F84A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92" y="11125333"/>
            <a:ext cx="4347887" cy="5581548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4E55E-B0A9-6883-5853-B6C8C2C86E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42" y="7231653"/>
            <a:ext cx="4347887" cy="5581548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7FE91-7FC0-7667-1885-E41B7AB7AE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744" y="7258036"/>
            <a:ext cx="4327335" cy="5555165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99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D4F90-FB33-2D63-A319-70A2397EE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3" y="0"/>
            <a:ext cx="1256347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87F9E2-4FAA-7D1A-FA5B-0A9710469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74" y="-15900"/>
            <a:ext cx="12563471" cy="6873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E3714-7228-C9EB-C3B1-08CAAD991385}"/>
              </a:ext>
            </a:extLst>
          </p:cNvPr>
          <p:cNvSpPr txBox="1"/>
          <p:nvPr/>
        </p:nvSpPr>
        <p:spPr>
          <a:xfrm>
            <a:off x="3500168" y="2789034"/>
            <a:ext cx="4820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uhaus 93" panose="04030905020B02020C02" pitchFamily="82" charset="0"/>
              </a:rPr>
              <a:t>	MÅNESKIN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7A755-6A63-AA39-B2FB-89407A4D09ED}"/>
              </a:ext>
            </a:extLst>
          </p:cNvPr>
          <p:cNvSpPr txBox="1"/>
          <p:nvPr/>
        </p:nvSpPr>
        <p:spPr>
          <a:xfrm>
            <a:off x="493907" y="2588979"/>
            <a:ext cx="411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FF8138-C724-1A66-453D-11CA26E57DAA}"/>
              </a:ext>
            </a:extLst>
          </p:cNvPr>
          <p:cNvGrpSpPr/>
          <p:nvPr/>
        </p:nvGrpSpPr>
        <p:grpSpPr>
          <a:xfrm>
            <a:off x="2085205" y="5070883"/>
            <a:ext cx="685800" cy="636921"/>
            <a:chOff x="605363" y="5066748"/>
            <a:chExt cx="685800" cy="63692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C49224-E0A4-0A77-14D8-F22D1CA9DABE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8D312CCA-D288-2486-879C-2C3403350FA3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19567-C888-63BD-C933-3E2473773300}"/>
              </a:ext>
            </a:extLst>
          </p:cNvPr>
          <p:cNvGrpSpPr/>
          <p:nvPr/>
        </p:nvGrpSpPr>
        <p:grpSpPr>
          <a:xfrm rot="10800000">
            <a:off x="1070217" y="5070883"/>
            <a:ext cx="685800" cy="636921"/>
            <a:chOff x="605363" y="5066748"/>
            <a:chExt cx="685800" cy="63692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E59EE5-9987-9CC8-8B45-0DCCADBD59CC}"/>
                </a:ext>
              </a:extLst>
            </p:cNvPr>
            <p:cNvSpPr/>
            <p:nvPr/>
          </p:nvSpPr>
          <p:spPr>
            <a:xfrm>
              <a:off x="605363" y="5066748"/>
              <a:ext cx="685800" cy="6369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A380708-92E9-F9D1-5B0E-AD8421DB4C78}"/>
                </a:ext>
              </a:extLst>
            </p:cNvPr>
            <p:cNvSpPr/>
            <p:nvPr/>
          </p:nvSpPr>
          <p:spPr>
            <a:xfrm>
              <a:off x="854556" y="5166133"/>
              <a:ext cx="299634" cy="438150"/>
            </a:xfrm>
            <a:prstGeom prst="chevron">
              <a:avLst>
                <a:gd name="adj" fmla="val 9545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0D811A8-D0D1-E6EE-1F85-A28B3F84A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92" y="11125333"/>
            <a:ext cx="4347887" cy="5581548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4E55E-B0A9-6883-5853-B6C8C2C86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42" y="7231653"/>
            <a:ext cx="4347887" cy="5581548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7FE91-7FC0-7667-1885-E41B7AB7A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744" y="7258036"/>
            <a:ext cx="4327335" cy="5555165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A4199-B23E-BF13-ECD3-AD1F4AC44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653" y="7289835"/>
            <a:ext cx="4349028" cy="5453716"/>
          </a:xfrm>
          <a:prstGeom prst="roundRect">
            <a:avLst/>
          </a:prstGeom>
          <a:effectLst>
            <a:outerShdw blurRad="152400" dist="38100" dir="5400000" algn="ctr" rotWithShape="0">
              <a:schemeClr val="bg1">
                <a:alpha val="5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300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88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Mariam Grigoryan</dc:creator>
  <cp:lastModifiedBy>Mariam Grigoryan</cp:lastModifiedBy>
  <cp:revision>1</cp:revision>
  <dcterms:created xsi:type="dcterms:W3CDTF">2024-05-17T09:58:40Z</dcterms:created>
  <dcterms:modified xsi:type="dcterms:W3CDTF">2024-05-17T16:12:02Z</dcterms:modified>
</cp:coreProperties>
</file>